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7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5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0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6680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5231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2925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1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681319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4019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3070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1336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學主的款式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Be Like Jesus</a:t>
            </a:r>
            <a:endParaRPr lang="en-US" sz="4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2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我欲學主的款式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oh    Chu   e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-sit,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祂欲孩子近倚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I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gin-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kun-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7956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曾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叫孩子就近祂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Bat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gin-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kun 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應該感恩無息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kai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un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8118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可惜未學主款式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sioh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be-  oh 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-sit,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德行都無齊備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long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pi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740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懇求救主幫助我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pang-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愈來愈好像祢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0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Li.</a:t>
            </a:r>
            <a:endParaRPr lang="en-US" altLang="zh-TW" sz="30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6910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2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我欲學主的款式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oh  Chu 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sit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學祂無快生氣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Oh 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祂無拾怨有憐憫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bin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常常溫柔謙卑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Siong-siong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欲學主的款式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Chu 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sit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學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祂聽從教示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    I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0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than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做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天父有孝子兒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Thi</a:t>
            </a:r>
            <a:r>
              <a:rPr lang="en-US" altLang="zh-TW" sz="30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0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各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項使父歡喜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hang   ho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0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0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111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2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我欲學主的款式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oh 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sit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學祂的大愛疼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Oh    I    e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0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thang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0541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看祂常受惡款待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0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phai</a:t>
            </a:r>
            <a:r>
              <a:rPr lang="en-US" altLang="zh-TW" sz="30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khoan-thai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常常好款待人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Siong-siong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khoan-thai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302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欲學主的款式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oh  Chu  e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sit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學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祂善行善事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gau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0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159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做工盡我的本份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chin  goa 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pun-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全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歸榮耀給主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Chu.</a:t>
            </a:r>
            <a:endParaRPr lang="en-US" altLang="zh-TW" sz="30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636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342</TotalTime>
  <Words>382</Words>
  <Application>Microsoft Office PowerPoint</Application>
  <PresentationFormat>On-screen Show (4:3)</PresentationFormat>
  <Paragraphs>62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Gill Sans MT</vt:lpstr>
      <vt:lpstr>Arial</vt:lpstr>
      <vt:lpstr>Candara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ggctech</cp:lastModifiedBy>
  <cp:revision>60</cp:revision>
  <dcterms:created xsi:type="dcterms:W3CDTF">2018-01-05T06:11:53Z</dcterms:created>
  <dcterms:modified xsi:type="dcterms:W3CDTF">2018-04-14T04:26:08Z</dcterms:modified>
</cp:coreProperties>
</file>